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6" r:id="rId4"/>
    <p:sldId id="267" r:id="rId5"/>
    <p:sldId id="256" r:id="rId6"/>
    <p:sldId id="259" r:id="rId7"/>
    <p:sldId id="258" r:id="rId8"/>
    <p:sldId id="260" r:id="rId9"/>
    <p:sldId id="261" r:id="rId10"/>
    <p:sldId id="262" r:id="rId11"/>
    <p:sldId id="265" r:id="rId12"/>
    <p:sldId id="26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2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5642-6580-4531-AB2A-706B71C84D2B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FA99-A52A-4135-A9F7-F43B93BE7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2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5642-6580-4531-AB2A-706B71C84D2B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FA99-A52A-4135-A9F7-F43B93BE7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98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5642-6580-4531-AB2A-706B71C84D2B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FA99-A52A-4135-A9F7-F43B93BE7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92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5642-6580-4531-AB2A-706B71C84D2B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FA99-A52A-4135-A9F7-F43B93BE7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05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5642-6580-4531-AB2A-706B71C84D2B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FA99-A52A-4135-A9F7-F43B93BE7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459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5642-6580-4531-AB2A-706B71C84D2B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FA99-A52A-4135-A9F7-F43B93BE7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69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5642-6580-4531-AB2A-706B71C84D2B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FA99-A52A-4135-A9F7-F43B93BE7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0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5642-6580-4531-AB2A-706B71C84D2B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FA99-A52A-4135-A9F7-F43B93BE7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077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5642-6580-4531-AB2A-706B71C84D2B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FA99-A52A-4135-A9F7-F43B93BE7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6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5642-6580-4531-AB2A-706B71C84D2B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FA99-A52A-4135-A9F7-F43B93BE7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08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5642-6580-4531-AB2A-706B71C84D2B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1FA99-A52A-4135-A9F7-F43B93BE7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6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45642-6580-4531-AB2A-706B71C84D2B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1FA99-A52A-4135-A9F7-F43B93BE7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54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kmyeongshop.com/" TargetMode="External"/><Relationship Id="rId2" Type="http://schemas.openxmlformats.org/officeDocument/2006/relationships/hyperlink" Target="https://www.studio-big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tbox.co.kr/main/initMain.actio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Wingdings" panose="05000000000000000000" pitchFamily="2" charset="2"/>
              <a:buChar char="§"/>
            </a:pPr>
            <a:r>
              <a:rPr lang="ko-KR" altLang="en-US" dirty="0"/>
              <a:t>포트폴리오 아이디어 스케치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이용하고자 하는 사이트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https://www.studio-big.com/</a:t>
            </a:r>
            <a:endParaRPr lang="en-US" altLang="ko-KR" dirty="0"/>
          </a:p>
          <a:p>
            <a:r>
              <a:rPr lang="ko-KR" altLang="en-US" dirty="0"/>
              <a:t>제작하려는 주제 사이트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https://www.ikmyeongshop.com/</a:t>
            </a:r>
            <a:endParaRPr lang="en-US" altLang="ko-KR" dirty="0"/>
          </a:p>
          <a:p>
            <a:r>
              <a:rPr lang="en-US" altLang="ko-KR" dirty="0"/>
              <a:t>Footer</a:t>
            </a:r>
            <a:r>
              <a:rPr lang="ko-KR" altLang="en-US" dirty="0"/>
              <a:t>부분 참고 할 사이트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https://www.artbox.co.kr/main/initMain.action</a:t>
            </a:r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6~10</a:t>
            </a:r>
            <a:r>
              <a:rPr lang="ko-KR" altLang="en-US" dirty="0"/>
              <a:t>개 페이지 제작</a:t>
            </a:r>
            <a:endParaRPr lang="en-US" altLang="ko-KR" dirty="0"/>
          </a:p>
          <a:p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 페이지 제작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664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FB65A1-8E7C-4A7A-8ABE-BA10C4C31EA3}"/>
              </a:ext>
            </a:extLst>
          </p:cNvPr>
          <p:cNvSpPr txBox="1"/>
          <p:nvPr/>
        </p:nvSpPr>
        <p:spPr>
          <a:xfrm>
            <a:off x="7511921" y="41944"/>
            <a:ext cx="4654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Container / content (3)</a:t>
            </a:r>
          </a:p>
          <a:p>
            <a:r>
              <a:rPr lang="en-US" altLang="ko-KR" dirty="0"/>
              <a:t>    Video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상단 </a:t>
            </a:r>
            <a:r>
              <a:rPr lang="en-US" altLang="ko-KR" dirty="0"/>
              <a:t>nav </a:t>
            </a:r>
            <a:r>
              <a:rPr lang="ko-KR" altLang="en-US" dirty="0"/>
              <a:t>부분의 </a:t>
            </a:r>
            <a:r>
              <a:rPr lang="en-US" altLang="ko-KR" dirty="0"/>
              <a:t>Project </a:t>
            </a:r>
            <a:r>
              <a:rPr lang="ko-KR" altLang="en-US" dirty="0"/>
              <a:t>내부 사이트에 소개 글 부분 중</a:t>
            </a:r>
            <a:r>
              <a:rPr lang="en-US" altLang="ko-KR" dirty="0"/>
              <a:t> </a:t>
            </a:r>
            <a:r>
              <a:rPr lang="ko-KR" altLang="en-US" dirty="0"/>
              <a:t>영상이 들어가 있는 글들만 따로 제작 된 부분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익명이의 경우 영상 관련 제작물이 없기 때문에 해당 </a:t>
            </a:r>
            <a:r>
              <a:rPr lang="en-US" altLang="ko-KR" dirty="0"/>
              <a:t>content </a:t>
            </a:r>
            <a:r>
              <a:rPr lang="ko-KR" altLang="en-US" dirty="0"/>
              <a:t>부분은 수정해서 작업해야 할 것 같음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마우스 올리면 영상 부분에선 아무런 반응이 없고</a:t>
            </a:r>
            <a:r>
              <a:rPr lang="en-US" altLang="ko-KR" dirty="0"/>
              <a:t>, </a:t>
            </a:r>
            <a:r>
              <a:rPr lang="ko-KR" altLang="en-US" dirty="0"/>
              <a:t>글자 부분에 마우스 올리면 불투명도 들어간 </a:t>
            </a:r>
            <a:r>
              <a:rPr lang="ko-KR" altLang="en-US" dirty="0" err="1"/>
              <a:t>기능있음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9938A-B606-49F1-8EFC-FF740B5DE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" y="41944"/>
            <a:ext cx="7494094" cy="385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26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FB65A1-8E7C-4A7A-8ABE-BA10C4C31EA3}"/>
              </a:ext>
            </a:extLst>
          </p:cNvPr>
          <p:cNvSpPr txBox="1"/>
          <p:nvPr/>
        </p:nvSpPr>
        <p:spPr>
          <a:xfrm>
            <a:off x="171554" y="3775707"/>
            <a:ext cx="4954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Container / content (4)</a:t>
            </a:r>
          </a:p>
          <a:p>
            <a:r>
              <a:rPr lang="en-US" altLang="ko-KR" dirty="0"/>
              <a:t>    Artworks</a:t>
            </a:r>
          </a:p>
          <a:p>
            <a:endParaRPr lang="en-US" altLang="ko-KR" dirty="0"/>
          </a:p>
          <a:p>
            <a:r>
              <a:rPr lang="ko-KR" altLang="en-US" dirty="0"/>
              <a:t>월페이퍼로 제작한 이미지를 메인에서 바로 확인 할 수 있도록 배치함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마우스를 올리면 이미지에 불투명도가 들어가는 기능 발생함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익명이 </a:t>
            </a:r>
            <a:r>
              <a:rPr lang="ko-KR" altLang="en-US" dirty="0" err="1"/>
              <a:t>그라폴리오</a:t>
            </a:r>
            <a:r>
              <a:rPr lang="ko-KR" altLang="en-US" dirty="0"/>
              <a:t> 참고해서 배치하면 될 듯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BB3315-7233-4621-9550-006282AB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757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109A10-34F0-4898-811C-A7E43D702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1" t="39316" r="61467" b="33959"/>
          <a:stretch/>
        </p:blipFill>
        <p:spPr>
          <a:xfrm>
            <a:off x="5297228" y="3775707"/>
            <a:ext cx="2592199" cy="17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31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FB65A1-8E7C-4A7A-8ABE-BA10C4C31EA3}"/>
              </a:ext>
            </a:extLst>
          </p:cNvPr>
          <p:cNvSpPr txBox="1"/>
          <p:nvPr/>
        </p:nvSpPr>
        <p:spPr>
          <a:xfrm>
            <a:off x="6228406" y="151663"/>
            <a:ext cx="49541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Container / content (5)</a:t>
            </a:r>
          </a:p>
          <a:p>
            <a:r>
              <a:rPr lang="en-US" altLang="ko-KR" dirty="0"/>
              <a:t>    Official Instagram</a:t>
            </a:r>
          </a:p>
          <a:p>
            <a:endParaRPr lang="en-US" altLang="ko-KR" dirty="0"/>
          </a:p>
          <a:p>
            <a:r>
              <a:rPr lang="ko-KR" altLang="en-US" dirty="0"/>
              <a:t>스튜디오 빅에서 담당하고 있는 인스타그램 계정과 연동</a:t>
            </a:r>
            <a:r>
              <a:rPr lang="en-US" altLang="ko-KR" dirty="0"/>
              <a:t>, </a:t>
            </a:r>
            <a:r>
              <a:rPr lang="ko-KR" altLang="en-US" dirty="0"/>
              <a:t>업로드 되어 있는 이미지를 확인 할 수 있는 부분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 부분에 마우스를 올리면 </a:t>
            </a:r>
            <a:r>
              <a:rPr lang="ko-KR" altLang="en-US" dirty="0" err="1"/>
              <a:t>인스타그램에</a:t>
            </a:r>
            <a:r>
              <a:rPr lang="ko-KR" altLang="en-US" dirty="0"/>
              <a:t> 올라온 본문을 확인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익명상점 인스타그램 계정이 있기 때문에 해당 계정을 연동할지 아니면 다른 부분으로 대체할지 고민 해봐야 할 것 같음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316EFE-DFEA-4E08-9CCF-9B69C8959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" y="0"/>
            <a:ext cx="6174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24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Wingdings" panose="05000000000000000000" pitchFamily="2" charset="2"/>
              <a:buChar char="§"/>
            </a:pPr>
            <a:r>
              <a:rPr lang="ko-KR" altLang="en-US" dirty="0"/>
              <a:t>포트폴리오 체크사항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모티브가 되는 사이트는 한 주제를 가지고 상품</a:t>
            </a:r>
            <a:r>
              <a:rPr lang="en-US" altLang="ko-KR" dirty="0"/>
              <a:t>, </a:t>
            </a:r>
            <a:r>
              <a:rPr lang="ko-KR" altLang="en-US" dirty="0"/>
              <a:t>관련 이슈사항</a:t>
            </a:r>
            <a:r>
              <a:rPr lang="en-US" altLang="ko-KR" dirty="0"/>
              <a:t>, </a:t>
            </a:r>
            <a:r>
              <a:rPr lang="ko-KR" altLang="en-US" dirty="0"/>
              <a:t>월페이퍼</a:t>
            </a:r>
            <a:r>
              <a:rPr lang="en-US" altLang="ko-KR" dirty="0"/>
              <a:t>, </a:t>
            </a:r>
            <a:r>
              <a:rPr lang="ko-KR" altLang="en-US" dirty="0"/>
              <a:t>인스타그램 계정</a:t>
            </a:r>
            <a:r>
              <a:rPr lang="en-US" altLang="ko-KR" dirty="0"/>
              <a:t>, </a:t>
            </a:r>
            <a:r>
              <a:rPr lang="ko-KR" altLang="en-US" dirty="0"/>
              <a:t>비디오를 활용</a:t>
            </a:r>
            <a:r>
              <a:rPr lang="en-US" altLang="ko-KR" dirty="0"/>
              <a:t>, </a:t>
            </a:r>
            <a:r>
              <a:rPr lang="ko-KR" altLang="en-US" dirty="0" err="1"/>
              <a:t>메인을</a:t>
            </a:r>
            <a:r>
              <a:rPr lang="ko-KR" altLang="en-US" dirty="0"/>
              <a:t> 만든 것 같음</a:t>
            </a:r>
            <a:endParaRPr lang="en-US" altLang="ko-KR" dirty="0"/>
          </a:p>
          <a:p>
            <a:r>
              <a:rPr lang="ko-KR" altLang="en-US" dirty="0" err="1"/>
              <a:t>만드려는</a:t>
            </a:r>
            <a:r>
              <a:rPr lang="ko-KR" altLang="en-US" dirty="0"/>
              <a:t> 주제는 </a:t>
            </a:r>
            <a:r>
              <a:rPr lang="en-US" altLang="ko-KR" dirty="0"/>
              <a:t>‘</a:t>
            </a:r>
            <a:r>
              <a:rPr lang="ko-KR" altLang="en-US" dirty="0"/>
              <a:t>익명이</a:t>
            </a:r>
            <a:r>
              <a:rPr lang="en-US" altLang="ko-KR" dirty="0"/>
              <a:t>’ </a:t>
            </a:r>
            <a:r>
              <a:rPr lang="ko-KR" altLang="en-US" dirty="0"/>
              <a:t>단 한가지이기 때문에 웹을 어떤 주제로 만들 </a:t>
            </a:r>
            <a:r>
              <a:rPr lang="ko-KR" altLang="en-US" dirty="0" err="1"/>
              <a:t>것이냐를</a:t>
            </a:r>
            <a:r>
              <a:rPr lang="ko-KR" altLang="en-US" dirty="0"/>
              <a:t> 빨리 </a:t>
            </a:r>
            <a:r>
              <a:rPr lang="ko-KR" altLang="en-US" dirty="0" err="1"/>
              <a:t>정하는게</a:t>
            </a:r>
            <a:r>
              <a:rPr lang="ko-KR" altLang="en-US" dirty="0"/>
              <a:t> 좋을 것 같음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</a:t>
            </a:r>
            <a:r>
              <a:rPr lang="ko-KR" altLang="en-US" dirty="0"/>
              <a:t> 상품페이지</a:t>
            </a:r>
            <a:r>
              <a:rPr lang="en-US" altLang="ko-KR" dirty="0"/>
              <a:t>, </a:t>
            </a:r>
            <a:r>
              <a:rPr lang="ko-KR" altLang="en-US" dirty="0"/>
              <a:t>소개페이지 등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9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Wingdings" panose="05000000000000000000" pitchFamily="2" charset="2"/>
              <a:buChar char="§"/>
            </a:pPr>
            <a:r>
              <a:rPr lang="ko-KR" altLang="en-US" dirty="0"/>
              <a:t>포트폴리오 수정이 필요한 부분 체크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Footer </a:t>
            </a:r>
            <a:r>
              <a:rPr lang="ko-KR" altLang="en-US" dirty="0"/>
              <a:t>부분은 </a:t>
            </a:r>
            <a:r>
              <a:rPr lang="en-US" altLang="ko-KR" dirty="0"/>
              <a:t>ARTBOX</a:t>
            </a:r>
            <a:r>
              <a:rPr lang="ko-KR" altLang="en-US" dirty="0"/>
              <a:t>나 </a:t>
            </a:r>
            <a:r>
              <a:rPr lang="ko-KR" altLang="en-US" dirty="0" err="1"/>
              <a:t>텐바이텐</a:t>
            </a:r>
            <a:r>
              <a:rPr lang="ko-KR" altLang="en-US" dirty="0"/>
              <a:t> 부분을 보고 수정해보기</a:t>
            </a:r>
            <a:endParaRPr lang="en-US" altLang="ko-KR" dirty="0"/>
          </a:p>
          <a:p>
            <a:r>
              <a:rPr lang="ko-KR" altLang="en-US" dirty="0"/>
              <a:t>메인 섹션에 하나정도 더 추가하기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992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Wingdings" panose="05000000000000000000" pitchFamily="2" charset="2"/>
              <a:buChar char="§"/>
            </a:pPr>
            <a:r>
              <a:rPr lang="ko-KR" altLang="en-US" dirty="0"/>
              <a:t>포트폴리오 제작에 필요한 것들 체크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익명이 큰 배너로 이용할 수 있는 이미지가 있는지 체크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2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-1" b="85213"/>
          <a:stretch/>
        </p:blipFill>
        <p:spPr>
          <a:xfrm>
            <a:off x="0" y="-25167"/>
            <a:ext cx="12192000" cy="6463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6BAF9-0E08-40B0-B2E0-C11EFB19C691}"/>
              </a:ext>
            </a:extLst>
          </p:cNvPr>
          <p:cNvSpPr txBox="1"/>
          <p:nvPr/>
        </p:nvSpPr>
        <p:spPr>
          <a:xfrm>
            <a:off x="92279" y="773661"/>
            <a:ext cx="1183686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상단에 </a:t>
            </a:r>
            <a:r>
              <a:rPr lang="en-US" altLang="ko-KR" dirty="0"/>
              <a:t>h1</a:t>
            </a:r>
            <a:r>
              <a:rPr lang="ko-KR" altLang="en-US" dirty="0"/>
              <a:t>으로 로고 넣기 </a:t>
            </a:r>
            <a:r>
              <a:rPr lang="en-US" altLang="ko-KR" dirty="0"/>
              <a:t>/ </a:t>
            </a:r>
            <a:r>
              <a:rPr lang="ko-KR" altLang="en-US" dirty="0"/>
              <a:t>현재 스튜디오 빅에서 이용하고 있는 </a:t>
            </a:r>
            <a:r>
              <a:rPr lang="en-US" altLang="ko-KR" dirty="0"/>
              <a:t>nav </a:t>
            </a:r>
            <a:r>
              <a:rPr lang="ko-KR" altLang="en-US" dirty="0"/>
              <a:t>소개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ABOUT</a:t>
            </a:r>
          </a:p>
          <a:p>
            <a:r>
              <a:rPr lang="ko-KR" altLang="en-US" dirty="0" err="1"/>
              <a:t>ㄴ</a:t>
            </a:r>
            <a:r>
              <a:rPr lang="ko-KR" altLang="en-US" dirty="0"/>
              <a:t> 현재 모티브를 하고 있는 사이트의 설계하게 된 배경</a:t>
            </a:r>
            <a:r>
              <a:rPr lang="en-US" altLang="ko-KR" dirty="0"/>
              <a:t>, </a:t>
            </a:r>
            <a:r>
              <a:rPr lang="ko-KR" altLang="en-US" dirty="0"/>
              <a:t>캐릭터의 이름 등이 </a:t>
            </a:r>
            <a:r>
              <a:rPr lang="ko-KR" altLang="en-US" dirty="0" err="1"/>
              <a:t>들어감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2) PROJECT</a:t>
            </a:r>
          </a:p>
          <a:p>
            <a:r>
              <a:rPr lang="ko-KR" altLang="en-US" dirty="0" err="1"/>
              <a:t>ㄴ</a:t>
            </a:r>
            <a:r>
              <a:rPr lang="ko-KR" altLang="en-US" dirty="0"/>
              <a:t> 스튜디오 빅에서 진행하고 있는 모든 관련 소식들</a:t>
            </a:r>
            <a:r>
              <a:rPr lang="en-US" altLang="ko-KR" dirty="0"/>
              <a:t>(</a:t>
            </a:r>
            <a:r>
              <a:rPr lang="ko-KR" altLang="en-US" dirty="0"/>
              <a:t>입점</a:t>
            </a:r>
            <a:r>
              <a:rPr lang="en-US" altLang="ko-KR" dirty="0"/>
              <a:t>, </a:t>
            </a:r>
            <a:r>
              <a:rPr lang="ko-KR" altLang="en-US" dirty="0"/>
              <a:t>일러스트 공개 등</a:t>
            </a:r>
            <a:r>
              <a:rPr lang="en-US" altLang="ko-KR" dirty="0"/>
              <a:t>)</a:t>
            </a:r>
            <a:r>
              <a:rPr lang="ko-KR" altLang="en-US" dirty="0"/>
              <a:t>이 올라옴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3) ARTWORKS</a:t>
            </a:r>
          </a:p>
          <a:p>
            <a:r>
              <a:rPr lang="ko-KR" altLang="en-US" dirty="0" err="1"/>
              <a:t>ㄴ</a:t>
            </a:r>
            <a:r>
              <a:rPr lang="ko-KR" altLang="en-US" dirty="0"/>
              <a:t> </a:t>
            </a:r>
            <a:r>
              <a:rPr lang="en-US" altLang="ko-KR" dirty="0"/>
              <a:t>PC </a:t>
            </a:r>
            <a:r>
              <a:rPr lang="ko-KR" altLang="en-US" dirty="0"/>
              <a:t>또는 모바일에서 다운받아 사용할 수 있는 월페이퍼가 올라와 있음 </a:t>
            </a:r>
            <a:r>
              <a:rPr lang="en-US" altLang="ko-KR" dirty="0"/>
              <a:t>(</a:t>
            </a:r>
            <a:r>
              <a:rPr lang="ko-KR" altLang="en-US" dirty="0"/>
              <a:t>다운로드 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4) CONTACT</a:t>
            </a:r>
          </a:p>
          <a:p>
            <a:r>
              <a:rPr lang="ko-KR" altLang="en-US" dirty="0" err="1"/>
              <a:t>ㄴ</a:t>
            </a:r>
            <a:r>
              <a:rPr lang="ko-KR" altLang="en-US" dirty="0"/>
              <a:t> 스튜디오 빅 라이선스를 문의할 수 있는 회사 주소 등등 기재 </a:t>
            </a:r>
            <a:r>
              <a:rPr lang="en-US" altLang="ko-KR" dirty="0"/>
              <a:t>(footer</a:t>
            </a:r>
            <a:r>
              <a:rPr lang="ko-KR" altLang="en-US" dirty="0"/>
              <a:t>에 들어가는 내용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5) SHOP</a:t>
            </a:r>
          </a:p>
          <a:p>
            <a:r>
              <a:rPr lang="ko-KR" altLang="en-US" dirty="0" err="1"/>
              <a:t>ㄴ</a:t>
            </a:r>
            <a:r>
              <a:rPr lang="ko-KR" altLang="en-US" dirty="0"/>
              <a:t> 스튜디오 빅 관련 제품을 판매하고 있는 외부 사이트로 연결되고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6) INSTAGRAM</a:t>
            </a:r>
          </a:p>
          <a:p>
            <a:r>
              <a:rPr lang="ko-KR" altLang="en-US" dirty="0" err="1"/>
              <a:t>ㄴ</a:t>
            </a:r>
            <a:r>
              <a:rPr lang="ko-KR" altLang="en-US" dirty="0"/>
              <a:t> 스튜디오 빅에서 맡고 있는 인스타그램 계정으로 연결</a:t>
            </a:r>
            <a:r>
              <a:rPr lang="en-US" altLang="ko-KR" dirty="0"/>
              <a:t>(</a:t>
            </a:r>
            <a:r>
              <a:rPr lang="ko-KR" altLang="en-US" dirty="0" err="1"/>
              <a:t>크럼스크럼스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7) </a:t>
            </a:r>
            <a:r>
              <a:rPr lang="ko-KR" altLang="en-US" dirty="0"/>
              <a:t>스크롤을 하단으로 내리면 상단의 메뉴바가 같이 내려오는 기능 </a:t>
            </a:r>
            <a:r>
              <a:rPr lang="en-US" altLang="ko-KR" dirty="0"/>
              <a:t>/ </a:t>
            </a:r>
            <a:r>
              <a:rPr lang="ko-KR" altLang="en-US" dirty="0"/>
              <a:t>타 페이지로 넘어갈 때 효과가 있음</a:t>
            </a:r>
          </a:p>
        </p:txBody>
      </p:sp>
    </p:spTree>
    <p:extLst>
      <p:ext uri="{BB962C8B-B14F-4D97-AF65-F5344CB8AC3E}">
        <p14:creationId xmlns:p14="http://schemas.microsoft.com/office/powerpoint/2010/main" val="282215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-1" b="85213"/>
          <a:stretch/>
        </p:blipFill>
        <p:spPr>
          <a:xfrm>
            <a:off x="0" y="-25167"/>
            <a:ext cx="12192000" cy="6463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6BAF9-0E08-40B0-B2E0-C11EFB19C691}"/>
              </a:ext>
            </a:extLst>
          </p:cNvPr>
          <p:cNvSpPr txBox="1"/>
          <p:nvPr/>
        </p:nvSpPr>
        <p:spPr>
          <a:xfrm>
            <a:off x="92279" y="773661"/>
            <a:ext cx="118368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상단의 </a:t>
            </a:r>
            <a:r>
              <a:rPr lang="en-US" altLang="ko-KR" dirty="0"/>
              <a:t>STUDIO BIG</a:t>
            </a:r>
            <a:r>
              <a:rPr lang="ko-KR" altLang="en-US" dirty="0"/>
              <a:t>에 익명상점 로고 넣기 </a:t>
            </a:r>
            <a:r>
              <a:rPr lang="en-US" altLang="ko-KR" dirty="0"/>
              <a:t>(h1</a:t>
            </a:r>
            <a:r>
              <a:rPr lang="ko-KR" altLang="en-US" dirty="0"/>
              <a:t>태그 </a:t>
            </a:r>
            <a:r>
              <a:rPr lang="en-US" altLang="ko-KR" dirty="0"/>
              <a:t>/ </a:t>
            </a:r>
            <a:r>
              <a:rPr lang="ko-KR" altLang="en-US" dirty="0"/>
              <a:t>현재 스튜디오 빅 사이트 연결해두기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ABOUT </a:t>
            </a:r>
            <a:r>
              <a:rPr lang="ko-KR" altLang="en-US" dirty="0"/>
              <a:t>부분은 현재 익명상점에 기재되어 있는 익명이의 소개 글 작성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PROJECT </a:t>
            </a:r>
            <a:r>
              <a:rPr lang="ko-KR" altLang="en-US" dirty="0"/>
              <a:t>부분은 현재 익명이 관련 뉴스가 없기 때문에 제작 보류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ARTWORKS </a:t>
            </a:r>
            <a:r>
              <a:rPr lang="ko-KR" altLang="en-US" dirty="0"/>
              <a:t>부분은 익명 작가님의 </a:t>
            </a:r>
            <a:r>
              <a:rPr lang="ko-KR" altLang="en-US" dirty="0" err="1"/>
              <a:t>그라폴리오</a:t>
            </a:r>
            <a:r>
              <a:rPr lang="ko-KR" altLang="en-US" dirty="0"/>
              <a:t> 사이트 참고하여 매월 제작 된 이미지 활용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CONTACT </a:t>
            </a:r>
            <a:r>
              <a:rPr lang="ko-KR" altLang="en-US" dirty="0"/>
              <a:t>부분은 현재 익명이의 라이선스를 맡고 있는 </a:t>
            </a:r>
            <a:r>
              <a:rPr lang="ko-KR" altLang="en-US" dirty="0" err="1"/>
              <a:t>아이티프렌즈</a:t>
            </a:r>
            <a:r>
              <a:rPr lang="ko-KR" altLang="en-US" dirty="0"/>
              <a:t> 관련 내용 작성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SHOP </a:t>
            </a:r>
            <a:r>
              <a:rPr lang="ko-KR" altLang="en-US" dirty="0"/>
              <a:t>부분은 외부 사이트로 연결되지 않고</a:t>
            </a:r>
            <a:r>
              <a:rPr lang="en-US" altLang="ko-KR" dirty="0"/>
              <a:t>, </a:t>
            </a:r>
            <a:r>
              <a:rPr lang="ko-KR" altLang="en-US" dirty="0"/>
              <a:t>내부 페이지 이동으로 제작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INSTAGRAM </a:t>
            </a:r>
            <a:r>
              <a:rPr lang="ko-KR" altLang="en-US" dirty="0"/>
              <a:t>부분은 현재 익명이의 인스타그램 계정으로 외부 페이지 연결 또는 보류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스크롤 내리면 이렇게 상단 메뉴가 따라 내려옴 </a:t>
            </a:r>
            <a:r>
              <a:rPr lang="en-US" altLang="ko-KR" dirty="0"/>
              <a:t>/ </a:t>
            </a:r>
            <a:r>
              <a:rPr lang="ko-KR" altLang="en-US" dirty="0"/>
              <a:t>기능구현 가능한지 체크 해보기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F144E0-5EF3-4813-8DAA-299F654B9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1270"/>
            <a:ext cx="12192000" cy="10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54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2228" b="8551"/>
          <a:stretch/>
        </p:blipFill>
        <p:spPr>
          <a:xfrm>
            <a:off x="0" y="0"/>
            <a:ext cx="12192000" cy="3424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6BAF9-0E08-40B0-B2E0-C11EFB19C691}"/>
              </a:ext>
            </a:extLst>
          </p:cNvPr>
          <p:cNvSpPr txBox="1"/>
          <p:nvPr/>
        </p:nvSpPr>
        <p:spPr>
          <a:xfrm>
            <a:off x="109057" y="3818865"/>
            <a:ext cx="11836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Header</a:t>
            </a:r>
            <a:r>
              <a:rPr lang="ko-KR" altLang="en-US" dirty="0"/>
              <a:t>에 해당하는 부분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기능은 양옆 </a:t>
            </a:r>
            <a:r>
              <a:rPr lang="en-US" altLang="ko-KR" dirty="0"/>
              <a:t>&lt; &gt; </a:t>
            </a:r>
            <a:r>
              <a:rPr lang="ko-KR" altLang="en-US" dirty="0"/>
              <a:t>버튼으로 이동할 수 있는 사이트가 바뀜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하단의 </a:t>
            </a:r>
            <a:r>
              <a:rPr lang="en-US" altLang="ko-KR" dirty="0"/>
              <a:t>. . . . </a:t>
            </a:r>
            <a:r>
              <a:rPr lang="ko-KR" altLang="en-US" dirty="0"/>
              <a:t>를 통해 원하는 배너로 이동할 수 있는 기능이 </a:t>
            </a:r>
            <a:r>
              <a:rPr lang="ko-KR" altLang="en-US" dirty="0" err="1"/>
              <a:t>들어감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배너에 있는 </a:t>
            </a:r>
            <a:r>
              <a:rPr lang="en-US" altLang="ko-KR" dirty="0"/>
              <a:t>Go to shop, Show wore </a:t>
            </a:r>
            <a:r>
              <a:rPr lang="ko-KR" altLang="en-US" dirty="0"/>
              <a:t>등 버튼으로 상단 </a:t>
            </a:r>
            <a:r>
              <a:rPr lang="en-US" altLang="ko-KR" dirty="0"/>
              <a:t>nav</a:t>
            </a:r>
            <a:r>
              <a:rPr lang="ko-KR" altLang="en-US" dirty="0"/>
              <a:t>에 연결되어 있는 내</a:t>
            </a:r>
            <a:r>
              <a:rPr lang="en-US" altLang="ko-KR" dirty="0"/>
              <a:t>/</a:t>
            </a:r>
            <a:r>
              <a:rPr lang="ko-KR" altLang="en-US" dirty="0"/>
              <a:t>외부 사이트로 바로 이동 가능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배너의 이미지는 이동하려는 내</a:t>
            </a:r>
            <a:r>
              <a:rPr lang="en-US" altLang="ko-KR" dirty="0"/>
              <a:t>/</a:t>
            </a:r>
            <a:r>
              <a:rPr lang="ko-KR" altLang="en-US" dirty="0"/>
              <a:t>외부 사이트에 맞는 이미지로 구성되어 있음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문제는 지금 배너에 넣을 수 있는 크기의 이미지가 있는지 찾아봐야 함</a:t>
            </a:r>
            <a:endParaRPr lang="en-US" altLang="ko-KR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7720669-9D28-42AD-A631-9904C43DF052}"/>
              </a:ext>
            </a:extLst>
          </p:cNvPr>
          <p:cNvSpPr/>
          <p:nvPr/>
        </p:nvSpPr>
        <p:spPr>
          <a:xfrm>
            <a:off x="209725" y="1115736"/>
            <a:ext cx="570451" cy="8724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A9712F1-CA53-40DF-8C9A-194B6E7CD025}"/>
              </a:ext>
            </a:extLst>
          </p:cNvPr>
          <p:cNvSpPr/>
          <p:nvPr/>
        </p:nvSpPr>
        <p:spPr>
          <a:xfrm>
            <a:off x="11411824" y="1115735"/>
            <a:ext cx="570451" cy="8724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781BC2-71D0-4505-9608-B7DACE8E0C0E}"/>
              </a:ext>
            </a:extLst>
          </p:cNvPr>
          <p:cNvSpPr/>
          <p:nvPr/>
        </p:nvSpPr>
        <p:spPr>
          <a:xfrm>
            <a:off x="5528345" y="3229762"/>
            <a:ext cx="1216404" cy="194344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50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C8F3C6F-ABA7-4810-A7BA-E46E587E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6" y="67112"/>
            <a:ext cx="7477699" cy="4819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FB65A1-8E7C-4A7A-8ABE-BA10C4C31EA3}"/>
              </a:ext>
            </a:extLst>
          </p:cNvPr>
          <p:cNvSpPr txBox="1"/>
          <p:nvPr/>
        </p:nvSpPr>
        <p:spPr>
          <a:xfrm>
            <a:off x="7491369" y="285225"/>
            <a:ext cx="4654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Container / content (1)</a:t>
            </a:r>
          </a:p>
          <a:p>
            <a:r>
              <a:rPr lang="en-US" altLang="ko-KR" dirty="0"/>
              <a:t>    Best Products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현재 스튜디오 빅에서 판매하고 있는 제품들 중 인기있는 제품들 총 </a:t>
            </a:r>
            <a:r>
              <a:rPr lang="en-US" altLang="ko-KR" dirty="0"/>
              <a:t>8</a:t>
            </a:r>
            <a:r>
              <a:rPr lang="ko-KR" altLang="en-US" dirty="0"/>
              <a:t>개를 모아 </a:t>
            </a:r>
            <a:r>
              <a:rPr lang="ko-KR" altLang="en-US" dirty="0" err="1"/>
              <a:t>묶어놓은</a:t>
            </a:r>
            <a:r>
              <a:rPr lang="ko-KR" altLang="en-US" dirty="0"/>
              <a:t> 부분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상품 이미지에 마우스 커서 올리면 불투명도 처리되는 기능 있음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C8F1EF-5B8B-4966-BA4E-3BE62AC33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72" t="23307" r="36146" b="43161"/>
          <a:stretch/>
        </p:blipFill>
        <p:spPr>
          <a:xfrm>
            <a:off x="7491369" y="2873227"/>
            <a:ext cx="1887523" cy="22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47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FB65A1-8E7C-4A7A-8ABE-BA10C4C31EA3}"/>
              </a:ext>
            </a:extLst>
          </p:cNvPr>
          <p:cNvSpPr txBox="1"/>
          <p:nvPr/>
        </p:nvSpPr>
        <p:spPr>
          <a:xfrm>
            <a:off x="7491369" y="285225"/>
            <a:ext cx="46549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Container / content (2)</a:t>
            </a:r>
          </a:p>
          <a:p>
            <a:r>
              <a:rPr lang="en-US" altLang="ko-KR" dirty="0"/>
              <a:t>    Recent Project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상단 </a:t>
            </a:r>
            <a:r>
              <a:rPr lang="en-US" altLang="ko-KR" dirty="0"/>
              <a:t>nav </a:t>
            </a:r>
            <a:r>
              <a:rPr lang="ko-KR" altLang="en-US" dirty="0"/>
              <a:t>부분의 </a:t>
            </a:r>
            <a:r>
              <a:rPr lang="en-US" altLang="ko-KR" dirty="0"/>
              <a:t>Project </a:t>
            </a:r>
            <a:r>
              <a:rPr lang="ko-KR" altLang="en-US" dirty="0"/>
              <a:t>내부 사이트에 소개 글 부분</a:t>
            </a:r>
            <a:endParaRPr lang="en-US" altLang="ko-KR" dirty="0"/>
          </a:p>
          <a:p>
            <a:r>
              <a:rPr lang="ko-KR" altLang="en-US" dirty="0"/>
              <a:t>어떤 이슈들이 있었는지 배치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배너에 마우스 올리면 큰 제목 부분에 불투명도 처리되는 기능 </a:t>
            </a:r>
            <a:r>
              <a:rPr lang="ko-KR" altLang="en-US" dirty="0" err="1"/>
              <a:t>들어가있음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옆 배너는 마우스 올리면 </a:t>
            </a:r>
            <a:r>
              <a:rPr lang="en-US" altLang="ko-KR" dirty="0"/>
              <a:t>+ </a:t>
            </a:r>
            <a:r>
              <a:rPr lang="ko-KR" altLang="en-US" dirty="0"/>
              <a:t>부분이 돌아가면서 커지는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바탕 색상이 약간 밝은 회색으로 </a:t>
            </a:r>
            <a:r>
              <a:rPr lang="ko-KR" altLang="en-US" dirty="0" err="1"/>
              <a:t>깔려있음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추가로</a:t>
            </a:r>
            <a:r>
              <a:rPr lang="en-US" altLang="ko-KR" dirty="0"/>
              <a:t>, </a:t>
            </a:r>
            <a:r>
              <a:rPr lang="ko-KR" altLang="en-US" dirty="0"/>
              <a:t>각 배너의 ♡ 누르면 ♥로 변하고</a:t>
            </a:r>
            <a:r>
              <a:rPr lang="en-US" altLang="ko-KR" dirty="0" smtClean="0"/>
              <a:t>,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숫자도 </a:t>
            </a:r>
            <a:r>
              <a:rPr lang="ko-KR" altLang="en-US" dirty="0"/>
              <a:t>같이 올라가는 기능 들어가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9D2B0E-83CB-4770-A402-1E22E6B81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415868" cy="4538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A85D9A-2B47-42FE-BACF-79EA62D214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58" t="26459" r="33119" b="41901"/>
          <a:stretch/>
        </p:blipFill>
        <p:spPr>
          <a:xfrm>
            <a:off x="16778" y="4630723"/>
            <a:ext cx="6098797" cy="21056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54EA52-86A3-410A-87ED-894D7136C5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62" t="56461" r="20596" b="7991"/>
          <a:stretch/>
        </p:blipFill>
        <p:spPr>
          <a:xfrm>
            <a:off x="6115575" y="4370665"/>
            <a:ext cx="1468073" cy="23656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5DF741-55FA-4F2B-96C0-236752BA0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659" y="5086539"/>
            <a:ext cx="27432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40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664</Words>
  <Application>Microsoft Office PowerPoint</Application>
  <PresentationFormat>와이드스크린</PresentationFormat>
  <Paragraphs>105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Wingdings</vt:lpstr>
      <vt:lpstr>Office 테마</vt:lpstr>
      <vt:lpstr>포트폴리오 아이디어 스케치</vt:lpstr>
      <vt:lpstr>포트폴리오 체크사항</vt:lpstr>
      <vt:lpstr>포트폴리오 수정이 필요한 부분 체크</vt:lpstr>
      <vt:lpstr>포트폴리오 제작에 필요한 것들 체크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 </dc:title>
  <dc:creator>KCY</dc:creator>
  <cp:lastModifiedBy>KCY</cp:lastModifiedBy>
  <cp:revision>38</cp:revision>
  <dcterms:created xsi:type="dcterms:W3CDTF">2021-07-29T03:21:28Z</dcterms:created>
  <dcterms:modified xsi:type="dcterms:W3CDTF">2021-08-03T06:26:19Z</dcterms:modified>
</cp:coreProperties>
</file>